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B818B4-3AB0-BEFF-FD88-F993C015D05E}" v="378" dt="2025-08-20T18:11:23.3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 descr="A aerial view of a school&#10;&#10;AI-generated content may be incorrect.">
            <a:extLst>
              <a:ext uri="{FF2B5EF4-FFF2-40B4-BE49-F238E27FC236}">
                <a16:creationId xmlns:a16="http://schemas.microsoft.com/office/drawing/2014/main" id="{A45563CF-B131-2264-7106-7F1A9E8A45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267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F7754C-C5DE-3C03-6C3B-63C901F67E9F}"/>
              </a:ext>
            </a:extLst>
          </p:cNvPr>
          <p:cNvSpPr txBox="1"/>
          <p:nvPr/>
        </p:nvSpPr>
        <p:spPr>
          <a:xfrm>
            <a:off x="955733" y="3962917"/>
            <a:ext cx="2568759" cy="369332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/>
              <a:t>Kindergarten meet here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6BE8FB3E-CDDA-2F85-A014-8ABBBEB1510F}"/>
              </a:ext>
            </a:extLst>
          </p:cNvPr>
          <p:cNvSpPr/>
          <p:nvPr/>
        </p:nvSpPr>
        <p:spPr>
          <a:xfrm rot="-3720000">
            <a:off x="2307908" y="3566206"/>
            <a:ext cx="407270" cy="297620"/>
          </a:xfrm>
          <a:prstGeom prst="rightArrow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D24BB4-D648-D990-3316-D946AD2D732C}"/>
              </a:ext>
            </a:extLst>
          </p:cNvPr>
          <p:cNvSpPr txBox="1"/>
          <p:nvPr/>
        </p:nvSpPr>
        <p:spPr>
          <a:xfrm>
            <a:off x="2740693" y="2626807"/>
            <a:ext cx="2735772" cy="369332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/>
              <a:t>Grade 1 and 3 meet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D68523-8EE0-CC42-941C-501BD848B3DB}"/>
              </a:ext>
            </a:extLst>
          </p:cNvPr>
          <p:cNvSpPr txBox="1"/>
          <p:nvPr/>
        </p:nvSpPr>
        <p:spPr>
          <a:xfrm>
            <a:off x="3440061" y="1906560"/>
            <a:ext cx="3101116" cy="369332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/>
              <a:t>Grade 2 meet here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3F849057-DAE5-100D-D662-5670D2302BB3}"/>
              </a:ext>
            </a:extLst>
          </p:cNvPr>
          <p:cNvSpPr/>
          <p:nvPr/>
        </p:nvSpPr>
        <p:spPr>
          <a:xfrm rot="1500000">
            <a:off x="5272401" y="2877275"/>
            <a:ext cx="407270" cy="297620"/>
          </a:xfrm>
          <a:prstGeom prst="rightArrow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047E699-BFD1-9272-C61C-0B30DC51F5C1}"/>
              </a:ext>
            </a:extLst>
          </p:cNvPr>
          <p:cNvSpPr/>
          <p:nvPr/>
        </p:nvSpPr>
        <p:spPr>
          <a:xfrm rot="4020000">
            <a:off x="6368427" y="2188343"/>
            <a:ext cx="407270" cy="297620"/>
          </a:xfrm>
          <a:prstGeom prst="rightArrow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375C3A-8F4C-2CD2-E7BD-250E475EB3AB}"/>
              </a:ext>
            </a:extLst>
          </p:cNvPr>
          <p:cNvSpPr txBox="1"/>
          <p:nvPr/>
        </p:nvSpPr>
        <p:spPr>
          <a:xfrm>
            <a:off x="8168636" y="486943"/>
            <a:ext cx="2161664" cy="369332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/>
              <a:t>Grade 4 meet here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86066BC7-4D28-E398-FDED-D1CC46D63972}"/>
              </a:ext>
            </a:extLst>
          </p:cNvPr>
          <p:cNvSpPr/>
          <p:nvPr/>
        </p:nvSpPr>
        <p:spPr>
          <a:xfrm rot="8880000">
            <a:off x="8654426" y="935741"/>
            <a:ext cx="407270" cy="297620"/>
          </a:xfrm>
          <a:prstGeom prst="rightArrow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F6BF50-FF8D-FE94-109C-F3D48A6D2DEC}"/>
              </a:ext>
            </a:extLst>
          </p:cNvPr>
          <p:cNvSpPr txBox="1"/>
          <p:nvPr/>
        </p:nvSpPr>
        <p:spPr>
          <a:xfrm>
            <a:off x="5277213" y="4954559"/>
            <a:ext cx="2735772" cy="646331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/>
              <a:t>Late arrivals enter through school office.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85D2CA-808D-0DA7-6205-A74C33B0170E}"/>
              </a:ext>
            </a:extLst>
          </p:cNvPr>
          <p:cNvSpPr txBox="1"/>
          <p:nvPr/>
        </p:nvSpPr>
        <p:spPr>
          <a:xfrm>
            <a:off x="4108115" y="1113244"/>
            <a:ext cx="3101116" cy="369332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/>
              <a:t>Grade 5 meet here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C51737C2-70D1-7E98-1E4A-5353EE100BA2}"/>
              </a:ext>
            </a:extLst>
          </p:cNvPr>
          <p:cNvSpPr/>
          <p:nvPr/>
        </p:nvSpPr>
        <p:spPr>
          <a:xfrm>
            <a:off x="7099111" y="1113193"/>
            <a:ext cx="407270" cy="297620"/>
          </a:xfrm>
          <a:prstGeom prst="rightArrow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0" name="Arrow: Bent 19">
            <a:extLst>
              <a:ext uri="{FF2B5EF4-FFF2-40B4-BE49-F238E27FC236}">
                <a16:creationId xmlns:a16="http://schemas.microsoft.com/office/drawing/2014/main" id="{B11B2B0E-0BAD-7CA7-BDE8-7A669ADEBA51}"/>
              </a:ext>
            </a:extLst>
          </p:cNvPr>
          <p:cNvSpPr/>
          <p:nvPr/>
        </p:nvSpPr>
        <p:spPr>
          <a:xfrm rot="16200000">
            <a:off x="4758269" y="4897586"/>
            <a:ext cx="469927" cy="579576"/>
          </a:xfrm>
          <a:prstGeom prst="ben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aa4be2-ce3c-4556-872f-a8a9d94bb79b">
      <Terms xmlns="http://schemas.microsoft.com/office/infopath/2007/PartnerControls"/>
    </lcf76f155ced4ddcb4097134ff3c332f>
    <TaxCatchAll xmlns="2e6b9e8f-2615-4de8-a514-c9fc968d10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8B0DB798098D4CA969EFB6A0355CDA" ma:contentTypeVersion="16" ma:contentTypeDescription="Create a new document." ma:contentTypeScope="" ma:versionID="3dfae4c995b17c1b514a10ea368d70bb">
  <xsd:schema xmlns:xsd="http://www.w3.org/2001/XMLSchema" xmlns:xs="http://www.w3.org/2001/XMLSchema" xmlns:p="http://schemas.microsoft.com/office/2006/metadata/properties" xmlns:ns2="01aa4be2-ce3c-4556-872f-a8a9d94bb79b" xmlns:ns3="2e6b9e8f-2615-4de8-a514-c9fc968d10b7" xmlns:ns4="185eeb2a-03df-49a4-9e31-7ea3d4d3e592" targetNamespace="http://schemas.microsoft.com/office/2006/metadata/properties" ma:root="true" ma:fieldsID="fc83e58a3504aabf21dd7bac3e756cc3" ns2:_="" ns3:_="" ns4:_="">
    <xsd:import namespace="01aa4be2-ce3c-4556-872f-a8a9d94bb79b"/>
    <xsd:import namespace="2e6b9e8f-2615-4de8-a514-c9fc968d10b7"/>
    <xsd:import namespace="185eeb2a-03df-49a4-9e31-7ea3d4d3e5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a4be2-ce3c-4556-872f-a8a9d94bb7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c288277-e2aa-47bb-991c-7716102690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6b9e8f-2615-4de8-a514-c9fc968d10b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3cd46db-86c1-477d-92b0-c94936895785}" ma:internalName="TaxCatchAll" ma:showField="CatchAllData" ma:web="2e6b9e8f-2615-4de8-a514-c9fc968d10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5eeb2a-03df-49a4-9e31-7ea3d4d3e592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BA741E-8455-4E2C-B5B3-AE3399C6AC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9E2C39-58A5-4F01-A6E1-4D55FEB8D1D7}">
  <ds:schemaRefs>
    <ds:schemaRef ds:uri="http://schemas.microsoft.com/office/2006/metadata/properties"/>
    <ds:schemaRef ds:uri="http://schemas.microsoft.com/office/infopath/2007/PartnerControls"/>
    <ds:schemaRef ds:uri="01aa4be2-ce3c-4556-872f-a8a9d94bb79b"/>
    <ds:schemaRef ds:uri="2e6b9e8f-2615-4de8-a514-c9fc968d10b7"/>
  </ds:schemaRefs>
</ds:datastoreItem>
</file>

<file path=customXml/itemProps3.xml><?xml version="1.0" encoding="utf-8"?>
<ds:datastoreItem xmlns:ds="http://schemas.openxmlformats.org/officeDocument/2006/customXml" ds:itemID="{4138975F-16F2-4EF6-8657-FE96F97D53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aa4be2-ce3c-4556-872f-a8a9d94bb79b"/>
    <ds:schemaRef ds:uri="2e6b9e8f-2615-4de8-a514-c9fc968d10b7"/>
    <ds:schemaRef ds:uri="185eeb2a-03df-49a4-9e31-7ea3d4d3e5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Naylor, Sue E</dc:creator>
  <cp:lastModifiedBy>Naylor, Sue E</cp:lastModifiedBy>
  <cp:revision>95</cp:revision>
  <dcterms:created xsi:type="dcterms:W3CDTF">2025-08-20T17:36:18Z</dcterms:created>
  <dcterms:modified xsi:type="dcterms:W3CDTF">2025-08-20T20:13:14Z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0x010100508B0DB798098D4CA969EFB6A0355CDA</vt:lpwstr>
  </property>
  <property fmtid="{D5CDD505-2E9C-101B-9397-08002B2CF9AE}" pid="3" name="MediaServiceImageTags">
    <vt:lpwstr/>
  </property>
</Properties>
</file>